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92" autoAdjust="0"/>
    <p:restoredTop sz="94660"/>
  </p:normalViewPr>
  <p:slideViewPr>
    <p:cSldViewPr snapToGrid="0">
      <p:cViewPr>
        <p:scale>
          <a:sx n="73" d="100"/>
          <a:sy n="73" d="100"/>
        </p:scale>
        <p:origin x="250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0ED2-1F2E-4115-A688-9A2EFA54B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6FF06-E2BF-49F8-B82F-3786E216D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B1202-4E96-4689-9F37-919635BC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7E99-7EE3-4CD9-AA35-B8F05C4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B6C54-6F78-4307-8DDA-A0C24BE5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60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3C25-6170-4377-8599-F202A0C7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E25D-367E-4EA1-88A2-A3C290858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D4BF5-18DA-4FBF-BFC4-5F5323E5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76EC-0F80-419C-B16F-57F578B0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E978-73F8-4886-90E9-7E4A5B4B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11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5E353-07A1-4941-A134-8ED63F2FE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1B8DDC-9B26-4177-A171-4DBFEA1AC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CF8CC-D3B7-4244-A410-18024655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5F14C-8519-43F6-B3A0-D1007500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3D2A-E00B-416C-AAE9-DC9EBBB5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13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3983-01E0-4B39-9932-DA437AEE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0B81C-9680-4A6E-B950-46629D499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79ABC-DC3C-4FB3-B716-589E4228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A1455-EFFB-445C-B360-4FAEB004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03ECD-A177-423F-9DDC-95515065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DDBD-6028-44A1-B308-F75CA4A9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0CAFC-ABF4-4D4E-9A68-56F2203FF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3EDA8-7F89-4BCA-84AE-A02E1199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85259-99F7-41BD-AB26-8F004C8B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BCC9-1009-48FE-A086-24BA497A5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3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AA0F-4DBC-44D9-9409-74D4F757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EE05-BFEB-477C-A529-F5593FABC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02BF8-3F82-4598-A2CC-091BFFFCA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840F0-FA19-465F-991C-DE9F87E00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0EEF5-3B8B-43C4-8162-BBBD9C26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69F5E-825C-4EBF-9940-5DFDF5D5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077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85E1-1C33-470B-B0E4-F37932A26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7A4D7-1B22-4E99-B4DD-5C4E56483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C770F-62B6-4EC5-A204-9AB8EB91F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C12CE-206E-44C6-880D-52D71088A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13C73-1D96-4717-8F43-B332D4003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6A10CF-4022-4554-8981-24F90D81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FE1F3-6525-4BAF-B560-42D7D90B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51263-2CF1-4EAD-B920-C40A41FA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24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06D0-3AA4-4121-8BAC-290F0879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71153-8153-496C-BF50-74CDE301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5A5C2-9ACB-4448-BEDD-FD146CD23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25144-D089-4448-A876-A87EF160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89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94E6D-98EC-4531-A622-C50DE881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894CF-E200-4403-942A-2A3F8C6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A7639-A8E5-4C1F-835D-F2EE3C15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34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81B3-B302-4560-8DED-55D2BD6A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0DCF0-4841-4A44-871B-8F5C7F2AC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2CBD-8A95-438B-9E84-F62519CA2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21BCF-AB89-403F-9751-B2DBC861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75F74-355F-4491-B814-28076894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B1B61-D715-463C-A1E7-155C201D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5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9CF7-33A8-4CCF-A6F5-B0A7CB8E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586E30-C49C-4CA2-BB8B-B663CCB7F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2747B-521A-4705-BD14-49A2D6024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5D8F9-39FB-4B1A-867D-2526FF7C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2AF7F-1571-4D37-8C5C-07A3C3C9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8C3DC-CAA2-4B53-B54B-64026D5F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01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37280-C4B5-4052-BC27-231E1D80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784F-7731-49AF-8D38-1E2E979A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F2B3-E7C3-47CC-AFFD-6D3652F0E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E0C9D-4218-44C3-87B5-EED0443754D1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26D8-B233-49B0-A028-82BC556FA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413C0-C016-4D05-A641-81D2F4257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16D1C-827E-4E57-9FAF-90963B31F3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46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13.png"/><Relationship Id="rId3" Type="http://schemas.openxmlformats.org/officeDocument/2006/relationships/image" Target="../media/image24.png"/><Relationship Id="rId21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12.png"/><Relationship Id="rId25" Type="http://schemas.openxmlformats.org/officeDocument/2006/relationships/image" Target="../media/image22.png"/><Relationship Id="rId2" Type="http://schemas.openxmlformats.org/officeDocument/2006/relationships/image" Target="../media/image23.png"/><Relationship Id="rId16" Type="http://schemas.openxmlformats.org/officeDocument/2006/relationships/image" Target="../media/image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21.png"/><Relationship Id="rId5" Type="http://schemas.openxmlformats.org/officeDocument/2006/relationships/image" Target="../media/image26.png"/><Relationship Id="rId15" Type="http://schemas.openxmlformats.org/officeDocument/2006/relationships/image" Target="../media/image7.png"/><Relationship Id="rId23" Type="http://schemas.openxmlformats.org/officeDocument/2006/relationships/image" Target="../media/image20.png"/><Relationship Id="rId10" Type="http://schemas.openxmlformats.org/officeDocument/2006/relationships/image" Target="../media/image31.png"/><Relationship Id="rId19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6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3A1FB6-A70D-4E8F-A406-25DC0EA9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591871"/>
            <a:ext cx="9458758" cy="62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261B21-0028-4C0F-B951-2B5D50145DCB}"/>
              </a:ext>
            </a:extLst>
          </p:cNvPr>
          <p:cNvSpPr/>
          <p:nvPr/>
        </p:nvSpPr>
        <p:spPr>
          <a:xfrm>
            <a:off x="3564082" y="768927"/>
            <a:ext cx="1652154" cy="5195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35FFF-126F-4749-A751-C8F7FF54F8AF}"/>
              </a:ext>
            </a:extLst>
          </p:cNvPr>
          <p:cNvSpPr/>
          <p:nvPr/>
        </p:nvSpPr>
        <p:spPr>
          <a:xfrm>
            <a:off x="6854537" y="768926"/>
            <a:ext cx="1652154" cy="5195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892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BB1D4-6092-42F2-A8BB-88B96BF281F8}"/>
              </a:ext>
            </a:extLst>
          </p:cNvPr>
          <p:cNvSpPr txBox="1"/>
          <p:nvPr/>
        </p:nvSpPr>
        <p:spPr>
          <a:xfrm>
            <a:off x="1842299" y="83170"/>
            <a:ext cx="402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tfidf</a:t>
            </a:r>
            <a:r>
              <a:rPr lang="en-GB" dirty="0"/>
              <a:t>-</a:t>
            </a:r>
            <a:r>
              <a:rPr lang="en-GB" dirty="0" err="1"/>
              <a:t>umap</a:t>
            </a:r>
            <a:r>
              <a:rPr lang="en-GB" dirty="0"/>
              <a:t>-2-dim-ALL-TOPICS</a:t>
            </a:r>
          </a:p>
        </p:txBody>
      </p:sp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8E9A88F1-7B5D-405E-8BC9-10B187FCC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0618" y="-641407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close up of a plant&#10;&#10;Description automatically generated">
            <a:extLst>
              <a:ext uri="{FF2B5EF4-FFF2-40B4-BE49-F238E27FC236}">
                <a16:creationId xmlns:a16="http://schemas.microsoft.com/office/drawing/2014/main" id="{8F9AB8A9-B209-43BF-AD3D-69884C027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9922" y="417219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514B8C2A-6614-44AC-9590-1E66C5A3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9461" y="589390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C576739D-32A3-43D7-A023-1FD0953E7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7374" y="6399373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6BB2E611-A955-4E6A-8570-6C32FE09D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69" y="-425799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 up of a plant&#10;&#10;Description automatically generated">
            <a:extLst>
              <a:ext uri="{FF2B5EF4-FFF2-40B4-BE49-F238E27FC236}">
                <a16:creationId xmlns:a16="http://schemas.microsoft.com/office/drawing/2014/main" id="{2A33936E-747F-41B3-89CC-FDA930BF68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69" y="605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close up of a plant&#10;&#10;Description automatically generated">
            <a:extLst>
              <a:ext uri="{FF2B5EF4-FFF2-40B4-BE49-F238E27FC236}">
                <a16:creationId xmlns:a16="http://schemas.microsoft.com/office/drawing/2014/main" id="{FFBCFE04-6F0C-442E-9522-3BA860D40E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69" y="605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close up of a flower&#10;&#10;Description automatically generated">
            <a:extLst>
              <a:ext uri="{FF2B5EF4-FFF2-40B4-BE49-F238E27FC236}">
                <a16:creationId xmlns:a16="http://schemas.microsoft.com/office/drawing/2014/main" id="{49AFA46C-B3DC-4E91-9B76-63FDA88ADC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21" y="689709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EF1708C1-6A7C-4EEA-A0B6-B2AFF16EF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383" y="253141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23913379-03E9-403C-80F4-19F3DDA649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8913" y="65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close up of a plant&#10;&#10;Description automatically generated">
            <a:extLst>
              <a:ext uri="{FF2B5EF4-FFF2-40B4-BE49-F238E27FC236}">
                <a16:creationId xmlns:a16="http://schemas.microsoft.com/office/drawing/2014/main" id="{5CCA446B-200A-456D-83A4-A9847989BB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069" y="605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close up of a plant&#10;&#10;Description automatically generated">
            <a:extLst>
              <a:ext uri="{FF2B5EF4-FFF2-40B4-BE49-F238E27FC236}">
                <a16:creationId xmlns:a16="http://schemas.microsoft.com/office/drawing/2014/main" id="{E7D5ABFA-2B76-4412-82FF-0D31F5059C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069" y="389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A close up of a plant&#10;&#10;Description automatically generated">
            <a:extLst>
              <a:ext uri="{FF2B5EF4-FFF2-40B4-BE49-F238E27FC236}">
                <a16:creationId xmlns:a16="http://schemas.microsoft.com/office/drawing/2014/main" id="{97D71687-DF1D-4FD9-B456-C30A024DA1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069" y="173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A close up of a flower&#10;&#10;Description automatically generated">
            <a:extLst>
              <a:ext uri="{FF2B5EF4-FFF2-40B4-BE49-F238E27FC236}">
                <a16:creationId xmlns:a16="http://schemas.microsoft.com/office/drawing/2014/main" id="{A7EC8122-9D98-430E-A904-ED04D74A1F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069" y="-42819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Picture 95" descr="A close up of a flower&#10;&#10;Description automatically generated">
            <a:extLst>
              <a:ext uri="{FF2B5EF4-FFF2-40B4-BE49-F238E27FC236}">
                <a16:creationId xmlns:a16="http://schemas.microsoft.com/office/drawing/2014/main" id="{3D327DFE-63E2-499F-9A81-97C91F6753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96" y="4210099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8" name="Picture 97" descr="A close up of a flower&#10;&#10;Description automatically generated">
            <a:extLst>
              <a:ext uri="{FF2B5EF4-FFF2-40B4-BE49-F238E27FC236}">
                <a16:creationId xmlns:a16="http://schemas.microsoft.com/office/drawing/2014/main" id="{F496B84D-F292-44DA-955C-E9F0D8A090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0000" y="1945017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0" name="Picture 99" descr="A close up of a flower&#10;&#10;Description automatically generated">
            <a:extLst>
              <a:ext uri="{FF2B5EF4-FFF2-40B4-BE49-F238E27FC236}">
                <a16:creationId xmlns:a16="http://schemas.microsoft.com/office/drawing/2014/main" id="{0CB1AEEA-51AC-44BF-9DD2-E751E61164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69" y="389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" name="Picture 101" descr="A close up of a flower&#10;&#10;Description automatically generated">
            <a:extLst>
              <a:ext uri="{FF2B5EF4-FFF2-40B4-BE49-F238E27FC236}">
                <a16:creationId xmlns:a16="http://schemas.microsoft.com/office/drawing/2014/main" id="{090F2952-4F5A-4079-B10F-8012D71767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69" y="389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" name="Picture 103" descr="A close up of a plant&#10;&#10;Description automatically generated">
            <a:extLst>
              <a:ext uri="{FF2B5EF4-FFF2-40B4-BE49-F238E27FC236}">
                <a16:creationId xmlns:a16="http://schemas.microsoft.com/office/drawing/2014/main" id="{9249D224-0AE4-4D0E-B4D8-595602E4D5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69" y="173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6" name="Picture 105" descr="A close up of a plant&#10;&#10;Description automatically generated">
            <a:extLst>
              <a:ext uri="{FF2B5EF4-FFF2-40B4-BE49-F238E27FC236}">
                <a16:creationId xmlns:a16="http://schemas.microsoft.com/office/drawing/2014/main" id="{8D51EF8E-206A-4F39-AEEF-22938DCDBD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69" y="-42819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8" name="Picture 107" descr="A close up of a flower&#10;&#10;Description automatically generated">
            <a:extLst>
              <a:ext uri="{FF2B5EF4-FFF2-40B4-BE49-F238E27FC236}">
                <a16:creationId xmlns:a16="http://schemas.microsoft.com/office/drawing/2014/main" id="{CC376A03-6FB8-404E-B33B-032ED73159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69" y="173180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621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FB91C0-4E9F-4FC8-AA25-E5F23B093E69}"/>
              </a:ext>
            </a:extLst>
          </p:cNvPr>
          <p:cNvSpPr txBox="1"/>
          <p:nvPr/>
        </p:nvSpPr>
        <p:spPr>
          <a:xfrm>
            <a:off x="2349195" y="-821291"/>
            <a:ext cx="402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tfidf</a:t>
            </a:r>
            <a:r>
              <a:rPr lang="en-GB" dirty="0"/>
              <a:t>-</a:t>
            </a:r>
            <a:r>
              <a:rPr lang="en-GB" dirty="0" err="1"/>
              <a:t>umap</a:t>
            </a:r>
            <a:r>
              <a:rPr lang="en-GB" dirty="0"/>
              <a:t>-2-dim-reduced-TOPICS</a:t>
            </a:r>
          </a:p>
        </p:txBody>
      </p:sp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3CCBBFD4-C4CF-42E7-B472-BBDCA579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74" y="-259909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F3E3F4C1-499D-4A9A-A727-CFDCB962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74" y="404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23E36C42-684A-4714-A541-C6DAE0F6B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74" y="188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E5128D83-959B-4058-A1FC-CB611E8F7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74" y="404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 up of a plant&#10;&#10;Description automatically generated">
            <a:extLst>
              <a:ext uri="{FF2B5EF4-FFF2-40B4-BE49-F238E27FC236}">
                <a16:creationId xmlns:a16="http://schemas.microsoft.com/office/drawing/2014/main" id="{DC540AB4-9088-4E25-A229-DF4667DF5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74" y="619403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 up of a flower&#10;&#10;Description automatically generated">
            <a:extLst>
              <a:ext uri="{FF2B5EF4-FFF2-40B4-BE49-F238E27FC236}">
                <a16:creationId xmlns:a16="http://schemas.microsoft.com/office/drawing/2014/main" id="{B277F641-0204-4408-A027-44B80F548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74" y="4060091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close up of a flower&#10;&#10;Description automatically generated">
            <a:extLst>
              <a:ext uri="{FF2B5EF4-FFF2-40B4-BE49-F238E27FC236}">
                <a16:creationId xmlns:a16="http://schemas.microsoft.com/office/drawing/2014/main" id="{998634D8-DB00-428E-8063-281C76BC7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74" y="-27728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close up of a flower&#10;&#10;Description automatically generated">
            <a:extLst>
              <a:ext uri="{FF2B5EF4-FFF2-40B4-BE49-F238E27FC236}">
                <a16:creationId xmlns:a16="http://schemas.microsoft.com/office/drawing/2014/main" id="{9C9065E3-7B3F-4B1A-9833-F25C771E69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74" y="6185349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lose up of a plant&#10;&#10;Description automatically generated">
            <a:extLst>
              <a:ext uri="{FF2B5EF4-FFF2-40B4-BE49-F238E27FC236}">
                <a16:creationId xmlns:a16="http://schemas.microsoft.com/office/drawing/2014/main" id="{CA256010-A53D-4F9B-9CC2-7038DEC614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74" y="-27728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6977FF34-9723-4298-84D3-639409681E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74" y="188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close up of a plant&#10;&#10;Description automatically generated">
            <a:extLst>
              <a:ext uri="{FF2B5EF4-FFF2-40B4-BE49-F238E27FC236}">
                <a16:creationId xmlns:a16="http://schemas.microsoft.com/office/drawing/2014/main" id="{ADC42692-54F9-4241-9EAC-FCD23D85DD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74" y="188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close up of a flower&#10;&#10;Description automatically generated">
            <a:extLst>
              <a:ext uri="{FF2B5EF4-FFF2-40B4-BE49-F238E27FC236}">
                <a16:creationId xmlns:a16="http://schemas.microsoft.com/office/drawing/2014/main" id="{9111C712-021E-4D19-B0BC-B8973B20C9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74" y="620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336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FB91C0-4E9F-4FC8-AA25-E5F23B093E69}"/>
              </a:ext>
            </a:extLst>
          </p:cNvPr>
          <p:cNvSpPr txBox="1"/>
          <p:nvPr/>
        </p:nvSpPr>
        <p:spPr>
          <a:xfrm>
            <a:off x="7247766" y="-822592"/>
            <a:ext cx="402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tfidf</a:t>
            </a:r>
            <a:r>
              <a:rPr lang="en-GB" dirty="0"/>
              <a:t>-</a:t>
            </a:r>
            <a:r>
              <a:rPr lang="en-GB" dirty="0" err="1"/>
              <a:t>umap</a:t>
            </a:r>
            <a:r>
              <a:rPr lang="en-GB" dirty="0"/>
              <a:t>-2-dim-reduced-TOPICS</a:t>
            </a:r>
          </a:p>
        </p:txBody>
      </p:sp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3CCBBFD4-C4CF-42E7-B472-BBDCA579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74" y="-259909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F3E3F4C1-499D-4A9A-A727-CFDCB9627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74" y="404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23E36C42-684A-4714-A541-C6DAE0F6B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74" y="188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E5128D83-959B-4058-A1FC-CB611E8F7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74" y="404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 up of a plant&#10;&#10;Description automatically generated">
            <a:extLst>
              <a:ext uri="{FF2B5EF4-FFF2-40B4-BE49-F238E27FC236}">
                <a16:creationId xmlns:a16="http://schemas.microsoft.com/office/drawing/2014/main" id="{DC540AB4-9088-4E25-A229-DF4667DF5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74" y="6194035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 up of a flower&#10;&#10;Description automatically generated">
            <a:extLst>
              <a:ext uri="{FF2B5EF4-FFF2-40B4-BE49-F238E27FC236}">
                <a16:creationId xmlns:a16="http://schemas.microsoft.com/office/drawing/2014/main" id="{B277F641-0204-4408-A027-44B80F548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74" y="4060091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close up of a flower&#10;&#10;Description automatically generated">
            <a:extLst>
              <a:ext uri="{FF2B5EF4-FFF2-40B4-BE49-F238E27FC236}">
                <a16:creationId xmlns:a16="http://schemas.microsoft.com/office/drawing/2014/main" id="{998634D8-DB00-428E-8063-281C76BC7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74" y="-27728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close up of a flower&#10;&#10;Description automatically generated">
            <a:extLst>
              <a:ext uri="{FF2B5EF4-FFF2-40B4-BE49-F238E27FC236}">
                <a16:creationId xmlns:a16="http://schemas.microsoft.com/office/drawing/2014/main" id="{9C9065E3-7B3F-4B1A-9833-F25C771E69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74" y="6185349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lose up of a plant&#10;&#10;Description automatically generated">
            <a:extLst>
              <a:ext uri="{FF2B5EF4-FFF2-40B4-BE49-F238E27FC236}">
                <a16:creationId xmlns:a16="http://schemas.microsoft.com/office/drawing/2014/main" id="{CA256010-A53D-4F9B-9CC2-7038DEC614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74" y="-27728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6977FF34-9723-4298-84D3-639409681E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74" y="188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close up of a plant&#10;&#10;Description automatically generated">
            <a:extLst>
              <a:ext uri="{FF2B5EF4-FFF2-40B4-BE49-F238E27FC236}">
                <a16:creationId xmlns:a16="http://schemas.microsoft.com/office/drawing/2014/main" id="{ADC42692-54F9-4241-9EAC-FCD23D85DD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74" y="188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close up of a flower&#10;&#10;Description automatically generated">
            <a:extLst>
              <a:ext uri="{FF2B5EF4-FFF2-40B4-BE49-F238E27FC236}">
                <a16:creationId xmlns:a16="http://schemas.microsoft.com/office/drawing/2014/main" id="{9111C712-021E-4D19-B0BC-B8973B20C9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74" y="620272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close up of a flower&#10;&#10;Description automatically generated">
            <a:extLst>
              <a:ext uri="{FF2B5EF4-FFF2-40B4-BE49-F238E27FC236}">
                <a16:creationId xmlns:a16="http://schemas.microsoft.com/office/drawing/2014/main" id="{23098B0A-A932-409E-8802-E1BE379A1F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291" y="-277280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close up of a plant&#10;&#10;Description automatically generated">
            <a:extLst>
              <a:ext uri="{FF2B5EF4-FFF2-40B4-BE49-F238E27FC236}">
                <a16:creationId xmlns:a16="http://schemas.microsoft.com/office/drawing/2014/main" id="{488C4A5E-781B-419A-A03A-C0A3B66333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291" y="620032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lose up of a plant&#10;&#10;Description automatically generated">
            <a:extLst>
              <a:ext uri="{FF2B5EF4-FFF2-40B4-BE49-F238E27FC236}">
                <a16:creationId xmlns:a16="http://schemas.microsoft.com/office/drawing/2014/main" id="{94C27D57-4DA2-47DC-A44D-93340D799D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4291" y="620032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close up of a plant&#10;&#10;Description automatically generated">
            <a:extLst>
              <a:ext uri="{FF2B5EF4-FFF2-40B4-BE49-F238E27FC236}">
                <a16:creationId xmlns:a16="http://schemas.microsoft.com/office/drawing/2014/main" id="{43B4D2C2-4711-4E15-8264-7CF2A9C92D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09" y="620032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close up of a plant&#10;&#10;Description automatically generated">
            <a:extLst>
              <a:ext uri="{FF2B5EF4-FFF2-40B4-BE49-F238E27FC236}">
                <a16:creationId xmlns:a16="http://schemas.microsoft.com/office/drawing/2014/main" id="{3CFBAC5F-5AF1-45AA-B418-085D1410D6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09" y="404032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A close up of a plant&#10;&#10;Description automatically generated">
            <a:extLst>
              <a:ext uri="{FF2B5EF4-FFF2-40B4-BE49-F238E27FC236}">
                <a16:creationId xmlns:a16="http://schemas.microsoft.com/office/drawing/2014/main" id="{AB31A4AE-B64A-4201-9236-D8C897D1E4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09" y="188032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close up of a flower&#10;&#10;Description automatically generated">
            <a:extLst>
              <a:ext uri="{FF2B5EF4-FFF2-40B4-BE49-F238E27FC236}">
                <a16:creationId xmlns:a16="http://schemas.microsoft.com/office/drawing/2014/main" id="{A878A2B5-59B9-45FC-9388-C77B5A7FFB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09" y="-279676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A close up of a flower&#10;&#10;Description automatically generated">
            <a:extLst>
              <a:ext uri="{FF2B5EF4-FFF2-40B4-BE49-F238E27FC236}">
                <a16:creationId xmlns:a16="http://schemas.microsoft.com/office/drawing/2014/main" id="{BEF4E9A0-3C7B-49BE-83CA-979CF14969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291" y="404032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close up of a flower&#10;&#10;Description automatically generated">
            <a:extLst>
              <a:ext uri="{FF2B5EF4-FFF2-40B4-BE49-F238E27FC236}">
                <a16:creationId xmlns:a16="http://schemas.microsoft.com/office/drawing/2014/main" id="{9820665B-C410-4EF5-8FD0-8836FB656C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4291" y="404032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A close up of a plant&#10;&#10;Description automatically generated">
            <a:extLst>
              <a:ext uri="{FF2B5EF4-FFF2-40B4-BE49-F238E27FC236}">
                <a16:creationId xmlns:a16="http://schemas.microsoft.com/office/drawing/2014/main" id="{EFA02DCC-4BC2-4730-BF6A-5F67EA07FD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4291" y="188032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close up of a plant&#10;&#10;Description automatically generated">
            <a:extLst>
              <a:ext uri="{FF2B5EF4-FFF2-40B4-BE49-F238E27FC236}">
                <a16:creationId xmlns:a16="http://schemas.microsoft.com/office/drawing/2014/main" id="{140A2319-A178-4898-BACC-FF3DCCBF47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4291" y="-279676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close up of a flower&#10;&#10;Description automatically generated">
            <a:extLst>
              <a:ext uri="{FF2B5EF4-FFF2-40B4-BE49-F238E27FC236}">
                <a16:creationId xmlns:a16="http://schemas.microsoft.com/office/drawing/2014/main" id="{9D8D5042-6ED7-473F-B930-FA1D5915AC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291" y="1880324"/>
            <a:ext cx="288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59DE996-E059-4F51-861C-E35B3413A678}"/>
              </a:ext>
            </a:extLst>
          </p:cNvPr>
          <p:cNvSpPr txBox="1"/>
          <p:nvPr/>
        </p:nvSpPr>
        <p:spPr>
          <a:xfrm>
            <a:off x="-2264977" y="-781249"/>
            <a:ext cx="402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tfidf</a:t>
            </a:r>
            <a:r>
              <a:rPr lang="en-GB" dirty="0"/>
              <a:t>-</a:t>
            </a:r>
            <a:r>
              <a:rPr lang="en-GB" dirty="0" err="1"/>
              <a:t>umap</a:t>
            </a:r>
            <a:r>
              <a:rPr lang="en-GB" dirty="0"/>
              <a:t>-2-dim-all-TOPICS</a:t>
            </a:r>
          </a:p>
        </p:txBody>
      </p:sp>
    </p:spTree>
    <p:extLst>
      <p:ext uri="{BB962C8B-B14F-4D97-AF65-F5344CB8AC3E}">
        <p14:creationId xmlns:p14="http://schemas.microsoft.com/office/powerpoint/2010/main" val="143065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4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Hikmatyar Hasan</dc:creator>
  <cp:lastModifiedBy>Hikmatyar Hasan</cp:lastModifiedBy>
  <cp:revision>18</cp:revision>
  <dcterms:created xsi:type="dcterms:W3CDTF">2020-03-22T16:54:31Z</dcterms:created>
  <dcterms:modified xsi:type="dcterms:W3CDTF">2020-04-20T09:30:47Z</dcterms:modified>
</cp:coreProperties>
</file>